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24"/>
  </p:normalViewPr>
  <p:slideViewPr>
    <p:cSldViewPr snapToGrid="0" snapToObjects="1">
      <p:cViewPr varScale="1">
        <p:scale>
          <a:sx n="113" d="100"/>
          <a:sy n="113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E8325-EB1E-A844-9782-0E72E65F5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9258" y="2111665"/>
            <a:ext cx="8915399" cy="1458448"/>
          </a:xfrm>
        </p:spPr>
        <p:txBody>
          <a:bodyPr>
            <a:normAutofit/>
          </a:bodyPr>
          <a:lstStyle/>
          <a:p>
            <a:r>
              <a:rPr lang="en-US" sz="3200" dirty="0"/>
              <a:t>Creating risk profile on electronic patient record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5707A8E-1314-304F-B994-BECCE0AD2B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0459" y="4052711"/>
            <a:ext cx="2513363" cy="496711"/>
          </a:xfrm>
        </p:spPr>
        <p:txBody>
          <a:bodyPr/>
          <a:lstStyle/>
          <a:p>
            <a:r>
              <a:rPr lang="en-US" dirty="0"/>
              <a:t>Savitha </a:t>
            </a:r>
            <a:r>
              <a:rPr lang="en-US" dirty="0" err="1"/>
              <a:t>Mamidiyala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742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4169D-7DDB-EF49-98BD-35BFFFE8D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1175378"/>
            <a:ext cx="8911687" cy="958222"/>
          </a:xfrm>
        </p:spPr>
        <p:txBody>
          <a:bodyPr/>
          <a:lstStyle/>
          <a:p>
            <a:r>
              <a:rPr lang="en-US" sz="3200" dirty="0"/>
              <a:t>Last week: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9DC87-3C94-6643-802E-5FA5DE2E1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process of preparing dataset,</a:t>
            </a:r>
          </a:p>
          <a:p>
            <a:pPr lvl="1"/>
            <a:r>
              <a:rPr lang="en-US" dirty="0"/>
              <a:t>Gathered good number of columns but few were left.</a:t>
            </a:r>
          </a:p>
          <a:p>
            <a:pPr lvl="1"/>
            <a:r>
              <a:rPr lang="en-US" dirty="0"/>
              <a:t>Faced few issues during merging.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F4C95C-373D-B544-9C2C-5C78A8439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350" y="3429000"/>
            <a:ext cx="9889449" cy="248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193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AC362-2470-6A41-B766-778450255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1095022"/>
            <a:ext cx="8911687" cy="809978"/>
          </a:xfrm>
        </p:spPr>
        <p:txBody>
          <a:bodyPr/>
          <a:lstStyle/>
          <a:p>
            <a:r>
              <a:rPr lang="en-US" sz="3200" dirty="0"/>
              <a:t>Current status: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4BE40-BE61-3B48-AC1C-DC7E84000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Did few changes in merge.</a:t>
            </a:r>
          </a:p>
          <a:p>
            <a:r>
              <a:rPr lang="en-US" dirty="0"/>
              <a:t>Remaining columns(Age, </a:t>
            </a:r>
            <a:r>
              <a:rPr lang="en-US" dirty="0" err="1"/>
              <a:t>num_emergency</a:t>
            </a:r>
            <a:r>
              <a:rPr lang="en-US" dirty="0"/>
              <a:t>, </a:t>
            </a:r>
            <a:r>
              <a:rPr lang="en-US" dirty="0" err="1"/>
              <a:t>num_inpatient</a:t>
            </a:r>
            <a:r>
              <a:rPr lang="en-US" dirty="0"/>
              <a:t>, Readmit and few drugs) are added to the dataset.</a:t>
            </a:r>
          </a:p>
          <a:p>
            <a:r>
              <a:rPr lang="en-US" dirty="0"/>
              <a:t>Implemented few data cleaning techniques such as.</a:t>
            </a:r>
          </a:p>
          <a:p>
            <a:pPr lvl="1"/>
            <a:r>
              <a:rPr lang="en-US" dirty="0"/>
              <a:t>Remove columns that have more null values</a:t>
            </a:r>
          </a:p>
          <a:p>
            <a:pPr lvl="1"/>
            <a:r>
              <a:rPr lang="en-US" dirty="0"/>
              <a:t>Remove Non-Standard Missing Values (UNKNOWN/NOT SPECIFIED or UNABLE TO OBTAIN in ETHNICITY)</a:t>
            </a:r>
          </a:p>
          <a:p>
            <a:pPr lvl="1"/>
            <a:r>
              <a:rPr lang="en-US" dirty="0"/>
              <a:t>Replace null values with appropriate value(median)</a:t>
            </a:r>
          </a:p>
          <a:p>
            <a:pPr lvl="1"/>
            <a:r>
              <a:rPr lang="en-US" dirty="0"/>
              <a:t>Set uniquely valued identifying field of the data as its index.(HADM_ID in our dataset)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189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8457-64B1-4C4C-AFED-2F756B8B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Sample code for calculating readmit column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B48D61E-2A20-974F-9F15-4D5036C1D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4564" y="2133600"/>
            <a:ext cx="8442826" cy="441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5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6535B-7AC4-9E4B-9525-CB0A2BF43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1083732"/>
            <a:ext cx="8911687" cy="821267"/>
          </a:xfrm>
        </p:spPr>
        <p:txBody>
          <a:bodyPr/>
          <a:lstStyle/>
          <a:p>
            <a:r>
              <a:rPr lang="en-US" sz="3200" dirty="0" err="1"/>
              <a:t>Mortatlity</a:t>
            </a:r>
            <a:r>
              <a:rPr lang="en-US" sz="3200" dirty="0"/>
              <a:t> Count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8BD535-7E86-404D-B585-518A46B9DF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257425"/>
            <a:ext cx="8915400" cy="336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7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F1570-5196-FA46-A92B-10D1F00DB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8139" y="624110"/>
            <a:ext cx="8911687" cy="774249"/>
          </a:xfrm>
        </p:spPr>
        <p:txBody>
          <a:bodyPr/>
          <a:lstStyle/>
          <a:p>
            <a:r>
              <a:rPr lang="en-US" sz="3200" dirty="0"/>
              <a:t>Final Dataset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A8EE4C-DE7F-E84E-B99F-060DED7007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5764" y="1398359"/>
            <a:ext cx="7163312" cy="542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292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FF668-6AC7-214A-AB8B-F17FE9683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1120821"/>
            <a:ext cx="8911687" cy="832157"/>
          </a:xfrm>
        </p:spPr>
        <p:txBody>
          <a:bodyPr/>
          <a:lstStyle/>
          <a:p>
            <a:r>
              <a:rPr lang="en-US" sz="3200" dirty="0"/>
              <a:t>Next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EF55B-E938-AA46-AD47-AE337324C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Cleaning if left, according to feedback</a:t>
            </a:r>
          </a:p>
          <a:p>
            <a:r>
              <a:rPr lang="en-US" dirty="0"/>
              <a:t>As per prof guidance.</a:t>
            </a:r>
          </a:p>
        </p:txBody>
      </p:sp>
    </p:spTree>
    <p:extLst>
      <p:ext uri="{BB962C8B-B14F-4D97-AF65-F5344CB8AC3E}">
        <p14:creationId xmlns:p14="http://schemas.microsoft.com/office/powerpoint/2010/main" val="353757039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48</TotalTime>
  <Words>111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Wisp</vt:lpstr>
      <vt:lpstr>Creating risk profile on electronic patient record</vt:lpstr>
      <vt:lpstr>Last week:</vt:lpstr>
      <vt:lpstr>Current status:</vt:lpstr>
      <vt:lpstr>Sample code for calculating readmit column</vt:lpstr>
      <vt:lpstr>Mortatlity Count</vt:lpstr>
      <vt:lpstr>Final Dataset</vt:lpstr>
      <vt:lpstr>Next Step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risk profile on electronic patient record</dc:title>
  <dc:creator>Microsoft Office User</dc:creator>
  <cp:lastModifiedBy>Microsoft Office User</cp:lastModifiedBy>
  <cp:revision>6</cp:revision>
  <dcterms:created xsi:type="dcterms:W3CDTF">2019-03-20T15:46:00Z</dcterms:created>
  <dcterms:modified xsi:type="dcterms:W3CDTF">2019-03-20T16:34:46Z</dcterms:modified>
</cp:coreProperties>
</file>

<file path=docProps/thumbnail.jpeg>
</file>